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2E3A"/>
    <a:srgbClr val="78001B"/>
    <a:srgbClr val="F5340B"/>
    <a:srgbClr val="0A2D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8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87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099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1544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0150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2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3026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3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0009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399" cy="36004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87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4</a:t>
            </a:fld>
            <a:endParaRPr lang="ru-RU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79464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Объект с подписью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Заголовок раздела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Сравнение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ru-RU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ru-RU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729158" y="836712"/>
            <a:ext cx="2448271" cy="50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600" b="0" i="0" u="none" strike="noStrike" cap="none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en-US" sz="2600" b="0" i="0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  <a:r>
              <a:rPr lang="uk-UA" sz="2600" b="0" i="0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</a:t>
            </a:r>
            <a:endParaRPr lang="ru-RU" sz="2600" b="0" i="0" u="none" strike="noStrike" cap="none" dirty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703279" y="1342085"/>
            <a:ext cx="7056784" cy="23762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buClr>
                <a:srgbClr val="333333"/>
              </a:buClr>
              <a:buSzPct val="25000"/>
            </a:pPr>
            <a:r>
              <a:rPr lang="ru-RU" sz="4400" b="1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НЕ СИЛОЮ</a:t>
            </a: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,</a:t>
            </a: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А </a:t>
            </a:r>
            <a:r>
              <a:rPr lang="ru-RU" sz="4400" b="1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БОЖИМ </a:t>
            </a:r>
            <a:endParaRPr lang="ru-RU" sz="4400" b="1" dirty="0" smtClean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333333"/>
              </a:buClr>
              <a:buSzPct val="25000"/>
            </a:pPr>
            <a:r>
              <a:rPr lang="ru-RU" sz="4400" b="1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ДУХОМ</a:t>
            </a:r>
            <a:endParaRPr lang="ru-RU" sz="4400" b="1" dirty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620688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i="1" u="none" strike="noStrike" cap="none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131</a:t>
            </a:r>
            <a:r>
              <a:rPr lang="en-US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:1</a:t>
            </a:r>
            <a:endParaRPr lang="ru-RU" sz="2400" i="1" u="none" strike="noStrike" cap="none" dirty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1268760"/>
            <a:ext cx="8035932" cy="4392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Господи,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серце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моє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пишнилось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думкою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сам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можу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все, </a:t>
            </a:r>
            <a:endParaRPr lang="ru-RU" sz="3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і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очі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мої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не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підносились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і я,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молодий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організатор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нової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баптистської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церкви, не </a:t>
            </a: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ганявсь</a:t>
            </a:r>
            <a:endParaRPr lang="ru-RU" sz="3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величезними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успіхами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чи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біблійними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доктринами, </a:t>
            </a:r>
            <a:endParaRPr lang="ru-RU" sz="3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що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більші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й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дивніші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над мене! </a:t>
            </a:r>
            <a:endParaRPr lang="ru-RU"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904970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620688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i="1" u="none" strike="noStrike" cap="none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131</a:t>
            </a:r>
            <a:r>
              <a:rPr lang="en-US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lang="ru-RU" sz="2400" i="1" u="none" strike="noStrike" cap="none" dirty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1268760"/>
            <a:ext cx="8035932" cy="439248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Таж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втихомирював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і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заспокоював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душу свою,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аби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бути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мені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простим баптистом-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благовісником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.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 дитя,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перс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мами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своєї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відлучене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, як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дитина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відлучена</a:t>
            </a:r>
            <a:endParaRPr lang="ru-RU" sz="3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мене душа моя, і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шукаю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я ЧОЛОВІКІВ миру,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яких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Ти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вже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приготував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907129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467544" y="620688"/>
            <a:ext cx="3131840" cy="4165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33333"/>
              </a:buClr>
              <a:buSzPct val="25000"/>
              <a:buFont typeface="Verdana"/>
              <a:buNone/>
            </a:pPr>
            <a:r>
              <a:rPr lang="ru-RU" sz="2400" i="1" u="none" strike="noStrike" cap="none" dirty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ПСАЛОМ </a:t>
            </a:r>
            <a:r>
              <a:rPr lang="uk-UA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131</a:t>
            </a:r>
            <a:r>
              <a:rPr lang="en-US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:</a:t>
            </a:r>
            <a:r>
              <a:rPr lang="uk-UA" sz="2400" i="1" u="none" strike="noStrike" cap="none" dirty="0" smtClean="0">
                <a:solidFill>
                  <a:schemeClr val="tx2">
                    <a:lumMod val="10000"/>
                  </a:schemeClr>
                </a:solidFill>
                <a:latin typeface="Verdana"/>
                <a:ea typeface="Verdana"/>
                <a:cs typeface="Verdana"/>
                <a:sym typeface="Verdana"/>
              </a:rPr>
              <a:t>3</a:t>
            </a:r>
            <a:endParaRPr lang="ru-RU" sz="2400" i="1" u="none" strike="noStrike" cap="none" dirty="0">
              <a:solidFill>
                <a:schemeClr val="tx2">
                  <a:lumMod val="10000"/>
                </a:schemeClr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" name="Shape 96"/>
          <p:cNvSpPr txBox="1"/>
          <p:nvPr/>
        </p:nvSpPr>
        <p:spPr>
          <a:xfrm>
            <a:off x="467544" y="1268760"/>
            <a:ext cx="8035932" cy="295232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endParaRPr sz="1800" b="0" i="0" u="none" strike="noStrike" cap="none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Хай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надію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складає</a:t>
            </a:r>
            <a:endParaRPr lang="ru-RU" sz="3200" dirty="0" smtClean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Україна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 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Господа</a:t>
            </a:r>
          </a:p>
          <a:p>
            <a:pPr lvl="0">
              <a:buClr>
                <a:srgbClr val="1287C3"/>
              </a:buClr>
              <a:buSzPct val="25000"/>
            </a:pPr>
            <a:r>
              <a:rPr lang="ru-RU" sz="3200" dirty="0" err="1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відтепер</a:t>
            </a:r>
            <a:r>
              <a:rPr lang="ru-RU" sz="3200" dirty="0" smtClean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аж </a:t>
            </a:r>
            <a:r>
              <a:rPr lang="ru-RU" sz="3200" dirty="0" err="1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навіки</a:t>
            </a:r>
            <a:r>
              <a:rPr lang="ru-RU" sz="3200" dirty="0">
                <a:solidFill>
                  <a:schemeClr val="tx1"/>
                </a:solidFill>
                <a:latin typeface="Verdana"/>
                <a:ea typeface="Verdana"/>
                <a:cs typeface="Verdana"/>
                <a:sym typeface="Verdana"/>
              </a:rPr>
              <a:t>! </a:t>
            </a:r>
            <a:endParaRPr lang="ru-RU" sz="3200" b="0" i="0" u="none" strike="noStrike" cap="none" dirty="0">
              <a:solidFill>
                <a:schemeClr val="tx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1074209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122</Words>
  <Application>Microsoft Office PowerPoint</Application>
  <PresentationFormat>Экран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ПСАЛОМ 131</vt:lpstr>
      <vt:lpstr>ПСАЛОМ 131:1</vt:lpstr>
      <vt:lpstr>ПСАЛОМ 131:2</vt:lpstr>
      <vt:lpstr>ПСАЛОМ 131:3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ПСАЛОМ 3</dc:title>
  <dc:creator>dkey</dc:creator>
  <cp:lastModifiedBy>Admin</cp:lastModifiedBy>
  <cp:revision>33</cp:revision>
  <dcterms:modified xsi:type="dcterms:W3CDTF">2019-11-06T13:05:17Z</dcterms:modified>
</cp:coreProperties>
</file>